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82" r:id="rId3"/>
    <p:sldId id="262" r:id="rId4"/>
    <p:sldId id="263" r:id="rId5"/>
    <p:sldId id="264" r:id="rId6"/>
    <p:sldId id="266" r:id="rId7"/>
    <p:sldId id="285" r:id="rId8"/>
    <p:sldId id="286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2F30-A1BA-4D4C-8507-3B77510635A7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C944-59EA-4334-A3FB-399CB12D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3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1DBD-B865-4661-AE22-1B093E871A6C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5CACB-C8D4-42D8-917E-B6294A639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C849-5C5F-4B51-8839-AA3AF5F0CB51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9139A-B516-48DE-AF98-5F50A8C67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8EDB-968B-4949-A1F8-D3843BED755C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6ABD6-3196-4233-970B-EA549885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1C2C-48EC-4591-AB5E-AE5F9094E7D0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F956-7D99-49CF-8137-55AE23709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8EB1-7FF7-4DD8-B44E-E87AF036CD3C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8EB7-17F6-4F85-9079-E8C9E3E0B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47B79-8219-4C7E-AB44-813064D7F9F0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A84D-D65B-4D33-A108-ECDB28856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94CF-9684-422D-8F0B-D5D3B777CC03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D9D40-D80B-4853-9F65-5697F435A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E361-3BCA-498E-B51E-BE8D4F8D0FD3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A3306-243A-4153-AC85-14B967CB2F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E04F-5D18-4CAA-BD10-C198B5219ED6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04558-1961-4366-B013-0DFCEF04FC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2533-369E-4F49-89F9-E5A8408A85C8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2AF4-06AD-432A-966B-FE02DD8140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C43D-8668-4321-87C0-FFA311ECA669}" type="datetime1">
              <a:rPr lang="en-US" smtClean="0">
                <a:solidFill>
                  <a:srgbClr val="000000"/>
                </a:solidFill>
              </a:rPr>
              <a:t>11/4/2015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6D1BE-EB83-4A2F-BAEA-45540A6BD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25C0D6-BDDC-4316-A886-16AE6DBB68FC}" type="datetime1">
              <a:rPr lang="en-US" sz="1400" smtClean="0">
                <a:solidFill>
                  <a:srgbClr val="000000"/>
                </a:solidFill>
              </a:rPr>
              <a:t>11/4/2015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smtClean="0">
                <a:solidFill>
                  <a:srgbClr val="000000"/>
                </a:solidFill>
              </a:rPr>
              <a:t>Templ ref: PPT-ISO-colour.001   Doc Ref no: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3372852-8FB9-40D9-80D1-C5E1C83862E4}" type="slidenum">
              <a:rPr lang="en-US" sz="1400" smtClean="0">
                <a:solidFill>
                  <a:srgbClr val="000000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14 October 2015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1200 UTC</a:t>
            </a:r>
          </a:p>
          <a:p>
            <a:pPr marL="0" indent="0" algn="ctr" eaLnBrk="1" hangingPunct="1">
              <a:buNone/>
            </a:pPr>
            <a:r>
              <a:rPr lang="en-US" b="1" dirty="0" smtClean="0"/>
              <a:t>Forecasting for Day 2</a:t>
            </a:r>
          </a:p>
        </p:txBody>
      </p:sp>
    </p:spTree>
    <p:extLst>
      <p:ext uri="{BB962C8B-B14F-4D97-AF65-F5344CB8AC3E}">
        <p14:creationId xmlns:p14="http://schemas.microsoft.com/office/powerpoint/2010/main" val="29581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350" t="35147" r="22359" b="14798"/>
          <a:stretch/>
        </p:blipFill>
        <p:spPr>
          <a:xfrm>
            <a:off x="1551709" y="253405"/>
            <a:ext cx="8215746" cy="6202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24" y="48888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Expectation for Day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based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36h forecast – i.e. 1200 UTC 15 Oct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713345" cy="439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16" y="1417637"/>
            <a:ext cx="5713345" cy="43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NWP 36h forecast – i.e. 1200 UTC 15 Oct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498"/>
            <a:ext cx="5802120" cy="4463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558498"/>
            <a:ext cx="5878498" cy="45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252746"/>
            <a:ext cx="619125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NWP 36h forecast – i.e. 1200 UTC 15 Oct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52746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NWP 36h forecast – i.e. 1200 UTC 15 Oct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34" y="1242622"/>
            <a:ext cx="61912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22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– day1 forecast for 14 Oct</a:t>
            </a:r>
            <a:endParaRPr lang="en-GB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3830"/>
            <a:ext cx="10851414" cy="424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3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– day 2 forecast for 15 Oct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43" y="1283700"/>
            <a:ext cx="6900295" cy="51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Looking at the provided </a:t>
            </a:r>
            <a:r>
              <a:rPr lang="en-US" sz="2800" dirty="0" smtClean="0"/>
              <a:t>NWP fields </a:t>
            </a:r>
            <a:r>
              <a:rPr lang="en-US" sz="2800" dirty="0" smtClean="0"/>
              <a:t>where would you expect convection in the afternoon of the 15th (after 1200 UTC)?</a:t>
            </a:r>
          </a:p>
          <a:p>
            <a:r>
              <a:rPr lang="en-US" sz="2800" dirty="0" smtClean="0"/>
              <a:t>2. </a:t>
            </a:r>
            <a:r>
              <a:rPr lang="en-US" sz="2800" dirty="0"/>
              <a:t>Use the map provided to draw an area where you </a:t>
            </a:r>
            <a:r>
              <a:rPr lang="en-US" sz="2800" dirty="0" smtClean="0"/>
              <a:t>expect </a:t>
            </a:r>
            <a:r>
              <a:rPr lang="en-US" sz="2800" dirty="0"/>
              <a:t>convective development and give probabilities – e.g. 30%, 60%, 80% and 100% chance of </a:t>
            </a:r>
            <a:r>
              <a:rPr lang="en-US" sz="2800" dirty="0" smtClean="0"/>
              <a:t>convection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099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128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Template</vt:lpstr>
      <vt:lpstr>14 October 2015</vt:lpstr>
      <vt:lpstr>NWP based tools</vt:lpstr>
      <vt:lpstr>NWP 36h forecast – i.e. 1200 UTC 15 Oct</vt:lpstr>
      <vt:lpstr>NWP 36h forecast – i.e. 1200 UTC 15 Oct</vt:lpstr>
      <vt:lpstr>NWP 36h forecast – i.e. 1200 UTC 15 Oct</vt:lpstr>
      <vt:lpstr>NWP 36h forecast – i.e. 1200 UTC 15 Oct</vt:lpstr>
      <vt:lpstr>LTI – day1 forecast for 14 Oct</vt:lpstr>
      <vt:lpstr>LTI – day 2 forecast for 15 Oct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deConing</dc:creator>
  <cp:lastModifiedBy>Estelle deConing</cp:lastModifiedBy>
  <cp:revision>22</cp:revision>
  <dcterms:created xsi:type="dcterms:W3CDTF">2014-09-30T10:05:47Z</dcterms:created>
  <dcterms:modified xsi:type="dcterms:W3CDTF">2015-11-04T07:16:14Z</dcterms:modified>
</cp:coreProperties>
</file>